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2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0743E-A7E6-4CC9-BF0C-91DE48C3D80B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1D6199-A910-4717-B6A4-E8E18CD90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886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Times New Roman" pitchFamily="18" charset="0"/>
              </a:rPr>
              <a:t>Share your major and class year in the chat box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09" indent="-28573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293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112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28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46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63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8810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598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4D4FAA4-F92C-495D-8766-D810BDE4AD8B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8F0AF-5665-404F-8925-B082F210E3F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A8C9-6972-4C0D-B398-AD2159C44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324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8F0AF-5665-404F-8925-B082F210E3F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A8C9-6972-4C0D-B398-AD2159C44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566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8F0AF-5665-404F-8925-B082F210E3F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A8C9-6972-4C0D-B398-AD2159C44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059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8F0AF-5665-404F-8925-B082F210E3F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A8C9-6972-4C0D-B398-AD2159C44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989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8F0AF-5665-404F-8925-B082F210E3F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A8C9-6972-4C0D-B398-AD2159C44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684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8F0AF-5665-404F-8925-B082F210E3F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A8C9-6972-4C0D-B398-AD2159C44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37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8F0AF-5665-404F-8925-B082F210E3F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A8C9-6972-4C0D-B398-AD2159C44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09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8F0AF-5665-404F-8925-B082F210E3F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A8C9-6972-4C0D-B398-AD2159C44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94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8F0AF-5665-404F-8925-B082F210E3F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A8C9-6972-4C0D-B398-AD2159C44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81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8F0AF-5665-404F-8925-B082F210E3F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A8C9-6972-4C0D-B398-AD2159C44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019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8F0AF-5665-404F-8925-B082F210E3F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A8C9-6972-4C0D-B398-AD2159C44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8F0AF-5665-404F-8925-B082F210E3F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2A8C9-6972-4C0D-B398-AD2159C44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724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reer.development@jefferson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none" spc="-100" baseline="0">
                <a:ln>
                  <a:noFill/>
                </a:ln>
                <a:solidFill>
                  <a:srgbClr val="FCAF17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BSN – Career Checklist</a:t>
            </a:r>
            <a:endParaRPr lang="en-US" sz="3600" dirty="0"/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460375" y="838200"/>
            <a:ext cx="4040188" cy="3810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dirty="0" smtClean="0"/>
              <a:t>Year 1</a:t>
            </a:r>
            <a:endParaRPr lang="en-US" dirty="0"/>
          </a:p>
        </p:txBody>
      </p:sp>
      <p:sp>
        <p:nvSpPr>
          <p:cNvPr id="12" name="Content Placeholder 3"/>
          <p:cNvSpPr txBox="1">
            <a:spLocks/>
          </p:cNvSpPr>
          <p:nvPr/>
        </p:nvSpPr>
        <p:spPr>
          <a:xfrm>
            <a:off x="457200" y="1219200"/>
            <a:ext cx="4040188" cy="4724400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100" b="1" dirty="0" smtClean="0"/>
              <a:t>Fall</a:t>
            </a:r>
            <a:endParaRPr lang="en-US" sz="1100" dirty="0" smtClean="0"/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Register for Symplicity (https://jefferson-csm.symplicity.com)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Attend Student Organizations Fair to identify student organizations to join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Join SNAP (Student Nurses Association of Pennsylvania) and Leadership Live to build your leadership skills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Create your resume – use Jefferson.edu/resumes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Attend career center workshops/webinars on Resume Writing and How to Work a Career Fair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Attend the Fall Career Fair to network with employers and learn about externship and residency opportunities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100" dirty="0"/>
              <a:t>Network with </a:t>
            </a:r>
            <a:r>
              <a:rPr lang="en-US" sz="1100" dirty="0" smtClean="0"/>
              <a:t>clinical supervisors </a:t>
            </a:r>
            <a:r>
              <a:rPr lang="en-US" sz="1100" dirty="0"/>
              <a:t>and staff </a:t>
            </a:r>
            <a:r>
              <a:rPr lang="en-US" sz="1100" dirty="0" smtClean="0"/>
              <a:t>during your immersion experiences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100" dirty="0" smtClean="0"/>
              <a:t>Begin building portfolio in </a:t>
            </a:r>
            <a:r>
              <a:rPr lang="en-US" sz="1100" dirty="0" err="1" smtClean="0"/>
              <a:t>Portfolium</a:t>
            </a:r>
            <a:endParaRPr lang="en-US" sz="1100" dirty="0" smtClean="0"/>
          </a:p>
          <a:p>
            <a:pPr marL="0" indent="0">
              <a:buFont typeface="Arial" pitchFamily="34" charset="0"/>
              <a:buNone/>
            </a:pPr>
            <a:r>
              <a:rPr lang="en-US" sz="1100" b="1" dirty="0" smtClean="0"/>
              <a:t>Spring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Apply for spring/summer externship opportunities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Prepare for interviews, both 1-on-1 and group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Complete a mock interview to prepare for externship interviews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Attend or watch career center workshops/webinars on interviewing and negotiating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Create/update your resume with clinical information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100" dirty="0"/>
              <a:t>Attend the Spring Career Fair to network and reconnect with </a:t>
            </a:r>
            <a:r>
              <a:rPr lang="en-US" sz="1100" dirty="0" smtClean="0"/>
              <a:t>employers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100" dirty="0" smtClean="0"/>
              <a:t>Add to your portfolio in </a:t>
            </a:r>
            <a:r>
              <a:rPr lang="en-US" sz="1100" dirty="0" err="1" smtClean="0"/>
              <a:t>Portfolium</a:t>
            </a:r>
            <a:endParaRPr lang="en-US" sz="11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1100" dirty="0" smtClean="0"/>
              <a:t>Network with supervisors and staff at your immersion experiences – seek out opportunities to set yourself apart  in specialties of interest to you</a:t>
            </a:r>
            <a:endParaRPr lang="en-US" sz="1100" dirty="0"/>
          </a:p>
        </p:txBody>
      </p:sp>
      <p:sp>
        <p:nvSpPr>
          <p:cNvPr id="13" name="Text Placeholder 4"/>
          <p:cNvSpPr txBox="1">
            <a:spLocks/>
          </p:cNvSpPr>
          <p:nvPr/>
        </p:nvSpPr>
        <p:spPr>
          <a:xfrm>
            <a:off x="4648200" y="838200"/>
            <a:ext cx="4041775" cy="3810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dirty="0" smtClean="0"/>
              <a:t>Year 2</a:t>
            </a:r>
            <a:endParaRPr lang="en-US" dirty="0"/>
          </a:p>
        </p:txBody>
      </p:sp>
      <p:sp>
        <p:nvSpPr>
          <p:cNvPr id="14" name="Content Placeholder 5"/>
          <p:cNvSpPr txBox="1">
            <a:spLocks/>
          </p:cNvSpPr>
          <p:nvPr/>
        </p:nvSpPr>
        <p:spPr>
          <a:xfrm>
            <a:off x="4645025" y="1219200"/>
            <a:ext cx="4041775" cy="47244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100" b="1" dirty="0" smtClean="0"/>
              <a:t>Fall </a:t>
            </a:r>
            <a:endParaRPr lang="en-US" sz="1100" dirty="0" smtClean="0"/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Attend the Fall Career Fair to learn about hiring processes and expectation at employers of choice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 smtClean="0"/>
              <a:t>Create/update </a:t>
            </a:r>
            <a:r>
              <a:rPr lang="en-US" sz="1100" dirty="0"/>
              <a:t>your LinkedIn profile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Schedule informational interviews to learn about industries, settings, and organizations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100" dirty="0"/>
              <a:t>Complete a mock interview to prepare for interviews</a:t>
            </a:r>
            <a:endParaRPr lang="en-US" sz="11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1100" dirty="0" smtClean="0"/>
              <a:t> </a:t>
            </a:r>
            <a:r>
              <a:rPr lang="en-US" sz="1100" dirty="0"/>
              <a:t>Add to your portfolio in </a:t>
            </a:r>
            <a:r>
              <a:rPr lang="en-US" sz="1100" dirty="0" err="1"/>
              <a:t>Portfolium</a:t>
            </a:r>
            <a:endParaRPr lang="en-US" sz="11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1100" dirty="0"/>
              <a:t>Network with supervisors and staff at your immersion experiences – seek out opportunities to set yourself apart  in specialties of interest to you</a:t>
            </a:r>
          </a:p>
          <a:p>
            <a:pPr marL="0" indent="0">
              <a:buFont typeface="Arial" pitchFamily="34" charset="0"/>
              <a:buNone/>
            </a:pPr>
            <a:r>
              <a:rPr lang="en-US" sz="1100" b="1" dirty="0" smtClean="0"/>
              <a:t>Spring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 smtClean="0"/>
              <a:t>Apply to Sigma Theta Tau and/or Alpha Eta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 smtClean="0"/>
              <a:t>Tailor </a:t>
            </a:r>
            <a:r>
              <a:rPr lang="en-US" sz="1100" dirty="0"/>
              <a:t>your resume and cover letter to individual organizations and settings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Request references from faculty and </a:t>
            </a:r>
            <a:r>
              <a:rPr lang="en-US" sz="1100" dirty="0" smtClean="0"/>
              <a:t>immersion educators</a:t>
            </a:r>
            <a:endParaRPr lang="en-US" sz="1100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Attend the Spring Career Fair to launch your job search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Attend or watch career center workshops/webinars on interviewing and negotiating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Request references from faculty and clinical supervisors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Apply for positions/residency opportunities (starting 3 months before you can begin work) – utilize Symplicity!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100" dirty="0" smtClean="0"/>
              <a:t>Attend meetings offered by Nursing to discuss NCLEX process and application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100" dirty="0" smtClean="0"/>
              <a:t>Prepare for </a:t>
            </a:r>
            <a:r>
              <a:rPr lang="en-US" sz="1100" dirty="0"/>
              <a:t>NCLEX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2775" y="60960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For more information, contact</a:t>
            </a:r>
            <a:r>
              <a:rPr lang="en-US" sz="1000" dirty="0" smtClean="0"/>
              <a:t>: Career </a:t>
            </a:r>
            <a:r>
              <a:rPr lang="en-US" sz="1000" dirty="0"/>
              <a:t>Development Center, 1120 </a:t>
            </a:r>
            <a:r>
              <a:rPr lang="en-US" sz="1000" dirty="0" smtClean="0"/>
              <a:t>Edison, 215-503-5805</a:t>
            </a:r>
            <a:endParaRPr lang="en-US" sz="1000" dirty="0"/>
          </a:p>
          <a:p>
            <a:pPr algn="r"/>
            <a:r>
              <a:rPr lang="en-US" sz="1000" dirty="0" smtClean="0"/>
              <a:t>jefferson.edu/</a:t>
            </a:r>
            <a:r>
              <a:rPr lang="en-US" sz="1000" dirty="0" err="1" smtClean="0"/>
              <a:t>career_services</a:t>
            </a:r>
            <a:r>
              <a:rPr lang="en-US" sz="1000" dirty="0" smtClean="0"/>
              <a:t> </a:t>
            </a:r>
            <a:endParaRPr lang="en-US" sz="1000" dirty="0"/>
          </a:p>
          <a:p>
            <a:pPr algn="r"/>
            <a:r>
              <a:rPr lang="en-US" sz="1000" dirty="0"/>
              <a:t>jefferson-csm.symplicity.com</a:t>
            </a:r>
          </a:p>
          <a:p>
            <a:pPr algn="r"/>
            <a:r>
              <a:rPr lang="en-US" sz="1000" u="sng" dirty="0" smtClean="0">
                <a:hlinkClick r:id="rId3"/>
              </a:rPr>
              <a:t>career.development@jefferson.edu</a:t>
            </a:r>
            <a:endParaRPr lang="en-US" sz="1000" dirty="0"/>
          </a:p>
        </p:txBody>
      </p:sp>
      <p:pic>
        <p:nvPicPr>
          <p:cNvPr id="9" name="Picture 8" descr="Home of Sydney logo blue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096000"/>
            <a:ext cx="1282700" cy="460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19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243</Words>
  <Application>Microsoft Office PowerPoint</Application>
  <PresentationFormat>On-screen Show (4:3)</PresentationFormat>
  <Paragraphs>44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Thomas Jefferson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Miciek</dc:creator>
  <cp:lastModifiedBy>Chris Miciek</cp:lastModifiedBy>
  <cp:revision>1</cp:revision>
  <dcterms:created xsi:type="dcterms:W3CDTF">2016-10-07T19:42:36Z</dcterms:created>
  <dcterms:modified xsi:type="dcterms:W3CDTF">2016-10-07T19:43:00Z</dcterms:modified>
</cp:coreProperties>
</file>